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66221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30280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52519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6804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77961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12354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58707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3141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0757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74533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B016-6FEF-410E-A4CD-2295FCB29CA7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B2E52-B0ED-4FAA-A899-9100E137F5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9350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4B016-6FEF-410E-A4CD-2295FCB29CA7}" type="datetimeFigureOut">
              <a:rPr lang="en-US" smtClean="0"/>
              <a:pPr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B2E52-B0ED-4FAA-A899-9100E137F5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2130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66900560"/>
              </p:ext>
            </p:extLst>
          </p:nvPr>
        </p:nvGraphicFramePr>
        <p:xfrm>
          <a:off x="425002" y="198975"/>
          <a:ext cx="11552350" cy="6833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7151"/>
                <a:gridCol w="2143641"/>
                <a:gridCol w="1822788"/>
                <a:gridCol w="2428619"/>
                <a:gridCol w="1942895"/>
                <a:gridCol w="1877256"/>
              </a:tblGrid>
              <a:tr h="399043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Outcome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Country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Research Partner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Development Partner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904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 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International 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International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649877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Land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Malawi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Zambia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DARS*</a:t>
                      </a:r>
                    </a:p>
                    <a:p>
                      <a:r>
                        <a:rPr lang="en-US" dirty="0" smtClean="0"/>
                        <a:t>LUANAR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ZARI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CIAT, ICRAF, ICRISAT,</a:t>
                      </a:r>
                    </a:p>
                    <a:p>
                      <a:r>
                        <a:rPr lang="en-US" dirty="0" smtClean="0"/>
                        <a:t>MSU, IFPRI, WUR, </a:t>
                      </a:r>
                    </a:p>
                    <a:p>
                      <a:r>
                        <a:rPr lang="en-US" dirty="0" smtClean="0"/>
                        <a:t>IITA, IMWI, 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CIMMYT</a:t>
                      </a:r>
                    </a:p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DAES</a:t>
                      </a:r>
                    </a:p>
                    <a:p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CADECOM, Concern</a:t>
                      </a:r>
                      <a:r>
                        <a:rPr lang="en-US" baseline="0" dirty="0" smtClean="0"/>
                        <a:t> Universal,  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Total Land Care, </a:t>
                      </a:r>
                      <a:r>
                        <a:rPr lang="en-US" baseline="0" dirty="0" smtClean="0"/>
                        <a:t>CRS, COMACO</a:t>
                      </a:r>
                      <a:endParaRPr lang="en-US" baseline="0" dirty="0" smtClean="0"/>
                    </a:p>
                  </a:txBody>
                  <a:tcPr/>
                </a:tc>
              </a:tr>
              <a:tr h="138937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Productivity (as for land)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Malawi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Zambia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DARS-</a:t>
                      </a:r>
                      <a:r>
                        <a:rPr lang="en-US" baseline="0" dirty="0" smtClean="0"/>
                        <a:t> APSA (maize), LUANAR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ZARI-APSA (legumes)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CIAT, ICRAF, ICRISAT,</a:t>
                      </a:r>
                    </a:p>
                    <a:p>
                      <a:r>
                        <a:rPr lang="en-US" dirty="0" smtClean="0"/>
                        <a:t>MSU,IITA, IMWI, 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CIMMYT</a:t>
                      </a:r>
                    </a:p>
                    <a:p>
                      <a:r>
                        <a:rPr lang="en-US" dirty="0" smtClean="0"/>
                        <a:t>AGRA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ADIN</a:t>
                      </a:r>
                      <a:endParaRPr lang="en-US" dirty="0"/>
                    </a:p>
                  </a:txBody>
                  <a:tcPr/>
                </a:tc>
              </a:tr>
              <a:tr h="2364492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Markets, institutions and partnerships</a:t>
                      </a:r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 smtClean="0"/>
                    </a:p>
                    <a:p>
                      <a:r>
                        <a:rPr lang="en-US" sz="1600" dirty="0" smtClean="0"/>
                        <a:t>Malawi</a:t>
                      </a:r>
                    </a:p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r>
                        <a:rPr lang="en-US" sz="1600" dirty="0" smtClean="0"/>
                        <a:t>Zambia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kumimoji="0" lang="en-US" sz="16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Malawi Legumes Trust, universities 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Indaba Agric</a:t>
                      </a:r>
                      <a:r>
                        <a:rPr lang="en-US" baseline="0" dirty="0" smtClean="0"/>
                        <a:t> Policy Research Institute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IFPRI, MSU, 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IFPRI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ACE (auction, 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commodities exchange)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NASFAM,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FUM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Profit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Plus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*EPFC, *Farmers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Cooperative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INCV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ADIN*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COMACO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2634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66900560"/>
              </p:ext>
            </p:extLst>
          </p:nvPr>
        </p:nvGraphicFramePr>
        <p:xfrm>
          <a:off x="425002" y="198974"/>
          <a:ext cx="11552350" cy="5992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7151"/>
                <a:gridCol w="1960761"/>
                <a:gridCol w="2005668"/>
                <a:gridCol w="2428619"/>
                <a:gridCol w="1942895"/>
                <a:gridCol w="1877256"/>
              </a:tblGrid>
              <a:tr h="432092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Outcome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Research Partner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Development Partner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3209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 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International 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Local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International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915173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Food, feed and nutrition</a:t>
                      </a:r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Malawi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Zambia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LUANAR –Animal science, </a:t>
                      </a:r>
                      <a:r>
                        <a:rPr lang="en-US" baseline="0" dirty="0" err="1" smtClean="0"/>
                        <a:t>Nkhoma</a:t>
                      </a:r>
                      <a:r>
                        <a:rPr lang="en-US" baseline="0" dirty="0" smtClean="0"/>
                        <a:t> Hospital,</a:t>
                      </a:r>
                    </a:p>
                    <a:p>
                      <a:r>
                        <a:rPr lang="en-US" baseline="0" dirty="0" smtClean="0"/>
                        <a:t>DAES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UNZA,</a:t>
                      </a:r>
                      <a:r>
                        <a:rPr lang="en-US" baseline="0" dirty="0" smtClean="0"/>
                        <a:t>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MSU, ICRAF (Feed), CRP- A4NH, ICRSISAT</a:t>
                      </a:r>
                      <a:r>
                        <a:rPr lang="en-US" baseline="0" dirty="0" smtClean="0"/>
                        <a:t> (food quality-</a:t>
                      </a:r>
                      <a:r>
                        <a:rPr lang="en-US" baseline="0" dirty="0" err="1" smtClean="0"/>
                        <a:t>aflatoxins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err="1" smtClean="0"/>
                        <a:t>MoL</a:t>
                      </a:r>
                      <a:r>
                        <a:rPr lang="en-US" baseline="0" dirty="0" smtClean="0"/>
                        <a:t> and fisheries, CIAT</a:t>
                      </a:r>
                    </a:p>
                    <a:p>
                      <a:r>
                        <a:rPr lang="en-US" baseline="0" dirty="0" smtClean="0"/>
                        <a:t>CIP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DAES, </a:t>
                      </a:r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SSO-SUN (Scaling up nutrition)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ADIN, </a:t>
                      </a:r>
                    </a:p>
                    <a:p>
                      <a:r>
                        <a:rPr lang="en-US" dirty="0" smtClean="0"/>
                        <a:t>World Vision</a:t>
                      </a:r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CRS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13968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Scaling </a:t>
                      </a:r>
                    </a:p>
                    <a:p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Malawi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Zambia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DARS,  Farm Africa,  LUANAR,</a:t>
                      </a:r>
                      <a:r>
                        <a:rPr lang="en-US" baseline="0" dirty="0" smtClean="0"/>
                        <a:t> DAES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UNZA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Univ</a:t>
                      </a:r>
                      <a:r>
                        <a:rPr lang="en-US" baseline="0" dirty="0" smtClean="0"/>
                        <a:t> of Malawi – social sciences dept)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CIAT, MSU, IFPRI, WUR, 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CIMMYT, </a:t>
                      </a:r>
                      <a:r>
                        <a:rPr lang="en-US" dirty="0" err="1" smtClean="0"/>
                        <a:t>DoA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SeedCo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DAES, FUM, NASFAM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EPSC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CADECOM, Concern</a:t>
                      </a:r>
                      <a:r>
                        <a:rPr lang="en-US" baseline="0" dirty="0" smtClean="0"/>
                        <a:t> Universal,  </a:t>
                      </a:r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Total Land Care, CRS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830956">
                <a:tc>
                  <a:txBody>
                    <a:bodyPr/>
                    <a:lstStyle/>
                    <a:p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kumimoji="0" lang="en-US" sz="16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2634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tners mapping2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Partners mapping2 </Template>
  <TotalTime>126</TotalTime>
  <Words>232</Words>
  <Application>Microsoft Office PowerPoint</Application>
  <PresentationFormat>Custom</PresentationFormat>
  <Paragraphs>138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Partners mapping2 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Chikowo</dc:creator>
  <cp:lastModifiedBy>Dr Chikowo</cp:lastModifiedBy>
  <cp:revision>17</cp:revision>
  <dcterms:created xsi:type="dcterms:W3CDTF">2016-02-26T09:42:57Z</dcterms:created>
  <dcterms:modified xsi:type="dcterms:W3CDTF">2016-02-26T11:54:05Z</dcterms:modified>
</cp:coreProperties>
</file>